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0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290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auto">
          <a:xfrm>
            <a:off x="500034" y="762069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539750" algn="l"/>
              </a:tabLst>
            </a:pP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Average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monthly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salary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in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Panevezys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County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in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2019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year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, III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quarter</a:t>
            </a:r>
            <a:r>
              <a:rPr lang="lt-LT" sz="2000" dirty="0" smtClean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lt-LT" sz="2000" dirty="0" err="1" smtClean="0">
                <a:solidFill>
                  <a:schemeClr val="bg1"/>
                </a:solidFill>
                <a:latin typeface="Times New Roman" pitchFamily="18" charset="0"/>
              </a:rPr>
              <a:t>Eur</a:t>
            </a:r>
            <a:endParaRPr lang="lt-LT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5766" name="Group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81023"/>
              </p:ext>
            </p:extLst>
          </p:nvPr>
        </p:nvGraphicFramePr>
        <p:xfrm>
          <a:off x="428596" y="1557338"/>
          <a:ext cx="8143931" cy="3514737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3"/>
              </a:tblGrid>
              <a:tr h="641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Town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Bruto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Neto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503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Panevezys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City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1227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782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1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Panevezys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District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3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Birzai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District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1025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666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062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Rokiskis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District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1071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675759"/>
              </p:ext>
            </p:extLst>
          </p:nvPr>
        </p:nvGraphicFramePr>
        <p:xfrm>
          <a:off x="428596" y="5072074"/>
          <a:ext cx="8143932" cy="571504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4"/>
              </a:tblGrid>
              <a:tr h="5715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Pasvalys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District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1056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00747"/>
              </p:ext>
            </p:extLst>
          </p:nvPr>
        </p:nvGraphicFramePr>
        <p:xfrm>
          <a:off x="428596" y="5643578"/>
          <a:ext cx="8143932" cy="437198"/>
        </p:xfrm>
        <a:graphic>
          <a:graphicData uri="http://schemas.openxmlformats.org/drawingml/2006/table">
            <a:tbl>
              <a:tblPr firstRow="1"/>
              <a:tblGrid>
                <a:gridCol w="5715040"/>
                <a:gridCol w="1143008"/>
                <a:gridCol w="1285884"/>
              </a:tblGrid>
              <a:tr h="4371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Kupiskis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District</a:t>
                      </a: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lt-LT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Municipality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1029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668</a:t>
                      </a:r>
                      <a:endParaRPr kumimoji="0" 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2723</TotalTime>
  <Words>48</Words>
  <Application>Microsoft Office PowerPoint</Application>
  <PresentationFormat>Demonstracija ekrane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PowerPoint pristatymas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142</cp:revision>
  <dcterms:created xsi:type="dcterms:W3CDTF">2005-04-29T11:00:01Z</dcterms:created>
  <dcterms:modified xsi:type="dcterms:W3CDTF">2019-12-10T12:35:17Z</dcterms:modified>
</cp:coreProperties>
</file>