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290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500034" y="762069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39750" algn="l"/>
              </a:tabLst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Average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monthly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salary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in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Panevezys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County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in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2019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year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, III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quarter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Eur</a:t>
            </a:r>
            <a:endParaRPr lang="lt-LT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5766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1023"/>
              </p:ext>
            </p:extLst>
          </p:nvPr>
        </p:nvGraphicFramePr>
        <p:xfrm>
          <a:off x="428596" y="1557338"/>
          <a:ext cx="8143931" cy="3514737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3"/>
              </a:tblGrid>
              <a:tr h="641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Town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Bruto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Neto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503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Panevezys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1227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Panevezys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District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1034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Birzai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District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Rokiskis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District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1071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75759"/>
              </p:ext>
            </p:extLst>
          </p:nvPr>
        </p:nvGraphicFramePr>
        <p:xfrm>
          <a:off x="428596" y="5072074"/>
          <a:ext cx="8143932" cy="571504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4"/>
              </a:tblGrid>
              <a:tr h="5715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Pasvalys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District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1056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00747"/>
              </p:ext>
            </p:extLst>
          </p:nvPr>
        </p:nvGraphicFramePr>
        <p:xfrm>
          <a:off x="428596" y="5643578"/>
          <a:ext cx="8143932" cy="437198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4"/>
              </a:tblGrid>
              <a:tr h="4371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Kupiskis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District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Municipality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1029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668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2723</TotalTime>
  <Words>48</Words>
  <Application>Microsoft Office PowerPoint</Application>
  <PresentationFormat>Demonstracija ekrane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142</cp:revision>
  <dcterms:created xsi:type="dcterms:W3CDTF">2005-04-29T11:00:01Z</dcterms:created>
  <dcterms:modified xsi:type="dcterms:W3CDTF">2019-12-10T12:35:17Z</dcterms:modified>
</cp:coreProperties>
</file>